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entury Gothic" panose="020B0502020202020204" pitchFamily="34" charset="0"/>
      <p:regular r:id="rId375"/>
      <p:bold r:id="rId376"/>
      <p:italic r:id="rId377"/>
      <p:boldItalic r:id="rId378"/>
    </p:embeddedFont>
    <p:embeddedFont>
      <p:font typeface="Verdana" panose="020B0604030504040204" pitchFamily="34" charset="0"/>
      <p:regular r:id="rId379"/>
      <p:bold r:id="rId380"/>
      <p:italic r:id="rId381"/>
      <p:boldItalic r:id="rId3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200" Type="http://schemas.openxmlformats.org/officeDocument/2006/relationships/slide" Target="slides/slide195.xml"/><Relationship Id="rId382" Type="http://schemas.openxmlformats.org/officeDocument/2006/relationships/font" Target="fonts/font8.fntdata"/><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7"/>
        <a:ext cx="2796806" cy="562734"/>
      </dsp:txXfrm>
    </dsp:sp>
    <dsp:sp modelId="{065E9EE3-30EE-45E5-97BE-F51F13C0AD05}">
      <dsp:nvSpPr>
        <dsp:cNvPr id="0" name=""/>
        <dsp:cNvSpPr/>
      </dsp:nvSpPr>
      <dsp:spPr>
        <a:xfrm>
          <a:off x="3088641"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7"/>
        <a:ext cx="2796806" cy="562734"/>
      </dsp:txXfrm>
    </dsp:sp>
    <dsp:sp modelId="{B176368C-5FE1-4B80-9D0E-BB9AC28778A2}">
      <dsp:nvSpPr>
        <dsp:cNvPr id="0" name=""/>
        <dsp:cNvSpPr/>
      </dsp:nvSpPr>
      <dsp:spPr>
        <a:xfrm>
          <a:off x="6403565"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2024-04-23T17:04:24Z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